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987" r:id="rId3"/>
    <p:sldId id="993" r:id="rId4"/>
    <p:sldId id="994" r:id="rId5"/>
    <p:sldId id="998" r:id="rId6"/>
    <p:sldId id="1007" r:id="rId7"/>
    <p:sldId id="999" r:id="rId8"/>
    <p:sldId id="1008" r:id="rId9"/>
    <p:sldId id="995" r:id="rId10"/>
    <p:sldId id="1000" r:id="rId11"/>
    <p:sldId id="1001" r:id="rId12"/>
    <p:sldId id="1002" r:id="rId13"/>
    <p:sldId id="988" r:id="rId14"/>
    <p:sldId id="1004" r:id="rId15"/>
    <p:sldId id="997" r:id="rId16"/>
    <p:sldId id="1009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I can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Fun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053859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Robot Roy.	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 a teddy, please.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balloon.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1556792"/>
            <a:ext cx="10753927" cy="158088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31409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09270" y="3284984"/>
            <a:ext cx="5854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这是机器人罗伊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516" y="38246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30109" y="3933056"/>
            <a:ext cx="5833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请画一个泰迪熊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ea typeface="楷体" panose="02010609060101010101" pitchFamily="49" charset="-122"/>
              </a:rPr>
              <a:t>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4371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03118" y="4509120"/>
            <a:ext cx="51331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看这个气球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ea typeface="楷体" panose="02010609060101010101" pitchFamily="49" charset="-122"/>
              </a:rPr>
              <a:t>D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1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can cook.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Miss Li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I’m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39309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3573016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李老师会做饭</a:t>
            </a:r>
            <a:r>
              <a:rPr lang="en-US" altLang="zh-CN" sz="2700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都不能和情态动词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搭配。故选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45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 Hai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can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4482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苏海会唱歌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3401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96318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well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            B. dance	            C. look at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22117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514014" y="4385429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我能跳舞跳得好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。系动词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后要接形容词或名词，而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是副词。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后面要接宾语。故选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23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3921437"/>
            <a:ext cx="11017224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5213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正在为即将到来的元旦晚会做准备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让我们看看他们说了什么吧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 my balloon.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nice.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No. This is a peach.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I can dance.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cherry?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1113125"/>
            <a:ext cx="10955710" cy="775194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1106402" y="1954343"/>
            <a:ext cx="3766185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8800"/>
            <a:ext cx="11017224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 my balloon.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nice.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No. This is a peach.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I can dance.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cherry?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ef70.jpg" descr="id:21474953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996952"/>
            <a:ext cx="3603104" cy="1728192"/>
          </a:xfrm>
          <a:prstGeom prst="rect">
            <a:avLst/>
          </a:prstGeom>
        </p:spPr>
      </p:pic>
      <p:pic>
        <p:nvPicPr>
          <p:cNvPr id="6" name="ef72.jpg" descr="id:214749531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82477" y="3060834"/>
            <a:ext cx="3296905" cy="1736318"/>
          </a:xfrm>
          <a:prstGeom prst="rect">
            <a:avLst/>
          </a:prstGeom>
        </p:spPr>
      </p:pic>
      <p:pic>
        <p:nvPicPr>
          <p:cNvPr id="7" name="ef73.jpg" descr="id:214749532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039422" y="3028883"/>
            <a:ext cx="3312368" cy="176826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63272" y="302283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14886" y="29969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59102" y="30689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15286" y="30689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87494" y="3049796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59702" y="302283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64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由图片可知，左边小男孩在向右边小男孩展示气球，对于他人展示的物品，需要作出礼貌性评价，大多数是夸赞。选项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看我的气球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它很好看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，两选项符合图意。故第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题分别填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；图片表示机器人在跳舞，小女孩作出反应。选项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我会跳舞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，两选项符合图意。故第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题分别填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；图片表示小男孩和小女孩在讨论一个桃子。选项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这是一颗樱桃吗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不，这是一个桃子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，两选项符合图意。故第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题分别填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8800"/>
            <a:ext cx="11521280" cy="309634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大写字母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的书写顺序</a:t>
            </a:r>
            <a:endParaRPr lang="zh-CN" altLang="zh-CN" sz="130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te.jpg" descr="id:2147486413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990" y="2636912"/>
            <a:ext cx="1008112" cy="1819938"/>
          </a:xfrm>
          <a:prstGeom prst="rect">
            <a:avLst/>
          </a:prstGeom>
        </p:spPr>
      </p:pic>
      <p:pic>
        <p:nvPicPr>
          <p:cNvPr id="4" name="btf.jpg" descr="id:2147486420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1310" y="2636912"/>
            <a:ext cx="1012876" cy="18199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66" y="1582670"/>
            <a:ext cx="1800200" cy="6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74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838700" algn="l"/>
                <a:tab pos="693102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4838700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261512"/>
            <a:ext cx="11453495" cy="655320"/>
          </a:xfrm>
          <a:prstGeom prst="rect">
            <a:avLst/>
          </a:prstGeom>
        </p:spPr>
      </p:pic>
      <p:pic>
        <p:nvPicPr>
          <p:cNvPr id="4" name="r244.jpg" descr="id:21474951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86694" y="2924944"/>
            <a:ext cx="1100167" cy="1656184"/>
          </a:xfrm>
          <a:prstGeom prst="rect">
            <a:avLst/>
          </a:prstGeom>
        </p:spPr>
      </p:pic>
      <p:pic>
        <p:nvPicPr>
          <p:cNvPr id="5" name="r244a.jpg" descr="id:21474951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90950" y="2852936"/>
            <a:ext cx="1035751" cy="1762980"/>
          </a:xfrm>
          <a:prstGeom prst="rect">
            <a:avLst/>
          </a:prstGeom>
        </p:spPr>
      </p:pic>
      <p:pic>
        <p:nvPicPr>
          <p:cNvPr id="6" name="r245.jpg" descr="id:21474951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175326" y="2996952"/>
            <a:ext cx="1487232" cy="1462369"/>
          </a:xfrm>
          <a:prstGeom prst="rect">
            <a:avLst/>
          </a:prstGeom>
        </p:spPr>
      </p:pic>
      <p:pic>
        <p:nvPicPr>
          <p:cNvPr id="7" name="r245a.jpg" descr="id:214749515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911630" y="3065963"/>
            <a:ext cx="1586682" cy="144315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494806" y="4653136"/>
            <a:ext cx="1233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Su Hai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047534" y="456196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cook</a:t>
            </a:r>
            <a:endParaRPr lang="zh-CN" altLang="en-US"/>
          </a:p>
        </p:txBody>
      </p:sp>
      <p:sp>
        <p:nvSpPr>
          <p:cNvPr id="10" name="椭圆 9"/>
          <p:cNvSpPr/>
          <p:nvPr/>
        </p:nvSpPr>
        <p:spPr bwMode="auto">
          <a:xfrm>
            <a:off x="3044992" y="3339740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9191550" y="3356992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0942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47.jpg" descr="id:21474951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2185700"/>
            <a:ext cx="1167011" cy="1266571"/>
          </a:xfrm>
          <a:prstGeom prst="rect">
            <a:avLst/>
          </a:prstGeom>
        </p:spPr>
      </p:pic>
      <p:pic>
        <p:nvPicPr>
          <p:cNvPr id="4" name="r247a.jpg" descr="id:21474951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2185700"/>
            <a:ext cx="1476982" cy="1152128"/>
          </a:xfrm>
          <a:prstGeom prst="rect">
            <a:avLst/>
          </a:prstGeom>
        </p:spPr>
      </p:pic>
      <p:pic>
        <p:nvPicPr>
          <p:cNvPr id="5" name="r248.jpg" descr="id:214749517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319342" y="2041684"/>
            <a:ext cx="1023316" cy="1671484"/>
          </a:xfrm>
          <a:prstGeom prst="rect">
            <a:avLst/>
          </a:prstGeom>
        </p:spPr>
      </p:pic>
      <p:pic>
        <p:nvPicPr>
          <p:cNvPr id="6" name="r248a.jpg" descr="id:214749517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055646" y="2185700"/>
            <a:ext cx="1240911" cy="117881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494806" y="3481844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box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823398" y="3625860"/>
            <a:ext cx="2617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peach, please.</a:t>
            </a:r>
            <a:endParaRPr lang="zh-CN" altLang="en-US"/>
          </a:p>
        </p:txBody>
      </p:sp>
      <p:sp>
        <p:nvSpPr>
          <p:cNvPr id="9" name="椭圆 8"/>
          <p:cNvSpPr/>
          <p:nvPr/>
        </p:nvSpPr>
        <p:spPr bwMode="auto">
          <a:xfrm>
            <a:off x="3502918" y="2401724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9335566" y="2401724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48934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2597150" algn="l"/>
                <a:tab pos="5021263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49.jpg" descr="id:21474951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2185700"/>
            <a:ext cx="1232597" cy="1296144"/>
          </a:xfrm>
          <a:prstGeom prst="rect">
            <a:avLst/>
          </a:prstGeom>
        </p:spPr>
      </p:pic>
      <p:pic>
        <p:nvPicPr>
          <p:cNvPr id="4" name="r249a.jpg" descr="id:21474951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1969676"/>
            <a:ext cx="1167475" cy="1422187"/>
          </a:xfrm>
          <a:prstGeom prst="rect">
            <a:avLst/>
          </a:prstGeom>
        </p:spPr>
      </p:pic>
      <p:pic>
        <p:nvPicPr>
          <p:cNvPr id="5" name="r250.jpg" descr="id:214749519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319342" y="1969676"/>
            <a:ext cx="1359166" cy="1674274"/>
          </a:xfrm>
          <a:prstGeom prst="rect">
            <a:avLst/>
          </a:prstGeom>
        </p:spPr>
      </p:pic>
      <p:pic>
        <p:nvPicPr>
          <p:cNvPr id="6" name="r250a.jpg" descr="id:214749520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911630" y="1897668"/>
            <a:ext cx="854468" cy="15755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702718" y="3625860"/>
            <a:ext cx="2739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my mum.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953915" y="3625860"/>
            <a:ext cx="2029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can dance.</a:t>
            </a:r>
            <a:endParaRPr lang="zh-CN" altLang="en-US"/>
          </a:p>
        </p:txBody>
      </p:sp>
      <p:sp>
        <p:nvSpPr>
          <p:cNvPr id="9" name="椭圆 8"/>
          <p:cNvSpPr/>
          <p:nvPr/>
        </p:nvSpPr>
        <p:spPr bwMode="auto">
          <a:xfrm>
            <a:off x="766614" y="2329716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6599262" y="2329716"/>
            <a:ext cx="576064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this is a box.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No. This is a box.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		B. 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Hello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420888"/>
            <a:ext cx="23920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bag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717032"/>
            <a:ext cx="28802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red bag, please.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2598" y="4922004"/>
            <a:ext cx="19105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can draw.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516" y="17986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7142" y="30689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3651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90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Yang Ling.	B. Hello. I’m Yang Ling.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night.		B. Good morning.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Robot Roy.	B. 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60848"/>
            <a:ext cx="3105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Hello. I’m Liu Tao.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356992"/>
            <a:ext cx="2002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Good night.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653136"/>
            <a:ext cx="3109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Hi. I’m Robot Roy.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25768" y="14397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089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0050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05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66" y="1909430"/>
            <a:ext cx="8136904" cy="5334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8758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为下列图片匹配相对应的单词。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robot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draw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cook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2629510"/>
            <a:ext cx="11688445" cy="25996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06060" y="46093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34966" y="46457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9222" y="464573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87494" y="46457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53506" y="464573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30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4982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图片表示做饭的场景，故选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图片表示一个小女孩在唱歌的场景，故选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图片表示一个小女孩在跳舞的场景，故选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图片表示一个女孩在画画的场景，故选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图片表示机器人，故选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78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选出与下列句子相符的图片。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7822584" cy="7351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06" y="2636912"/>
            <a:ext cx="10753927" cy="158088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0424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sing.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cook. 	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43478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91856" y="4437112"/>
            <a:ext cx="4751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我会唱歌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91264" y="496704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90950" y="5085184"/>
            <a:ext cx="47724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我会做饭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592</Words>
  <Application>Microsoft Office PowerPoint</Application>
  <PresentationFormat>自定义</PresentationFormat>
  <Paragraphs>90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347</cp:revision>
  <dcterms:created xsi:type="dcterms:W3CDTF">2020-11-06T05:24:00Z</dcterms:created>
  <dcterms:modified xsi:type="dcterms:W3CDTF">2025-05-27T14:33:26Z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